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odec Pro Bold" charset="1" panose="00000600000000000000"/>
      <p:regular r:id="rId16"/>
    </p:embeddedFont>
    <p:embeddedFont>
      <p:font typeface="Comic Sans" charset="1" panose="03000702030302020204"/>
      <p:regular r:id="rId17"/>
    </p:embeddedFont>
    <p:embeddedFont>
      <p:font typeface="Codec Pro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slide3.xml" Type="http://schemas.openxmlformats.org/officeDocument/2006/relationships/slide"/><Relationship Id="rId5" Target="slide4.xml" Type="http://schemas.openxmlformats.org/officeDocument/2006/relationships/slide"/><Relationship Id="rId6" Target="slide5.xml" Type="http://schemas.openxmlformats.org/officeDocument/2006/relationships/slide"/><Relationship Id="rId7" Target="slide7.xml" Type="http://schemas.openxmlformats.org/officeDocument/2006/relationships/slide"/><Relationship Id="rId8" Target="slide6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VAF71Ng0cZI.mp4" Type="http://schemas.openxmlformats.org/officeDocument/2006/relationships/video"/><Relationship Id="rId4" Target="../media/VAF71Ng0cZI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3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1599">
            <a:off x="3417775" y="567484"/>
            <a:ext cx="18735059" cy="9231274"/>
          </a:xfrm>
          <a:custGeom>
            <a:avLst/>
            <a:gdLst/>
            <a:ahLst/>
            <a:cxnLst/>
            <a:rect r="r" b="b" t="t" l="l"/>
            <a:pathLst>
              <a:path h="9231274" w="18735059">
                <a:moveTo>
                  <a:pt x="18735059" y="0"/>
                </a:moveTo>
                <a:lnTo>
                  <a:pt x="0" y="0"/>
                </a:lnTo>
                <a:lnTo>
                  <a:pt x="0" y="9231275"/>
                </a:lnTo>
                <a:lnTo>
                  <a:pt x="18735059" y="9231275"/>
                </a:lnTo>
                <a:lnTo>
                  <a:pt x="18735059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39203" y="-1037040"/>
            <a:ext cx="12655463" cy="12655463"/>
          </a:xfrm>
          <a:custGeom>
            <a:avLst/>
            <a:gdLst/>
            <a:ahLst/>
            <a:cxnLst/>
            <a:rect r="r" b="b" t="t" l="l"/>
            <a:pathLst>
              <a:path h="12655463" w="12655463">
                <a:moveTo>
                  <a:pt x="0" y="0"/>
                </a:moveTo>
                <a:lnTo>
                  <a:pt x="12655463" y="0"/>
                </a:lnTo>
                <a:lnTo>
                  <a:pt x="12655463" y="12655463"/>
                </a:lnTo>
                <a:lnTo>
                  <a:pt x="0" y="126554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3078976" y="8748713"/>
          <a:ext cx="16192500" cy="1438275"/>
        </p:xfrm>
        <a:graphic>
          <a:graphicData uri="http://schemas.openxmlformats.org/drawingml/2006/table">
            <a:tbl>
              <a:tblPr/>
              <a:tblGrid>
                <a:gridCol w="5701987"/>
                <a:gridCol w="4842000"/>
                <a:gridCol w="5648513"/>
              </a:tblGrid>
              <a:tr h="14382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 Bold"/>
                        </a:rPr>
                        <a:t>Presented By :  Anand Okade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 Bold"/>
                        </a:rPr>
                        <a:t>            Ajay Kumar T.A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 Bold"/>
                        </a:rPr>
                        <a:t>                             Harsh Motwani</a:t>
                      </a:r>
                    </a:p>
                  </a:txBody>
                  <a:tcPr marL="0" marR="0" marT="0" marB="0" anchor="b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b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b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2572037"/>
            <a:ext cx="16230600" cy="300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0"/>
              </a:lnSpc>
            </a:pPr>
            <a:r>
              <a:rPr lang="en-US" sz="10900">
                <a:solidFill>
                  <a:srgbClr val="FFFFFF"/>
                </a:solidFill>
                <a:latin typeface="Codec Pro Bold"/>
              </a:rPr>
              <a:t>COMPUTER NETWORKS </a:t>
            </a:r>
          </a:p>
          <a:p>
            <a:pPr algn="ctr">
              <a:lnSpc>
                <a:spcPts val="10900"/>
              </a:lnSpc>
            </a:pPr>
            <a:r>
              <a:rPr lang="en-US" sz="10900">
                <a:solidFill>
                  <a:srgbClr val="FFFFFF"/>
                </a:solidFill>
                <a:latin typeface="Codec Pro Bold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04418" y="6182654"/>
            <a:ext cx="13309794" cy="1889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Comic Sans"/>
              </a:rPr>
              <a:t>Illuminating Connectivity: LiFi Technology for High-Speed Wireless Communication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3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155252"/>
            <a:ext cx="16230600" cy="39764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3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286078" y="728462"/>
            <a:ext cx="18708883" cy="9558538"/>
          </a:xfrm>
          <a:custGeom>
            <a:avLst/>
            <a:gdLst/>
            <a:ahLst/>
            <a:cxnLst/>
            <a:rect r="r" b="b" t="t" l="l"/>
            <a:pathLst>
              <a:path h="9558538" w="18708883">
                <a:moveTo>
                  <a:pt x="18708883" y="0"/>
                </a:moveTo>
                <a:lnTo>
                  <a:pt x="0" y="0"/>
                </a:lnTo>
                <a:lnTo>
                  <a:pt x="0" y="9558538"/>
                </a:lnTo>
                <a:lnTo>
                  <a:pt x="18708883" y="9558538"/>
                </a:lnTo>
                <a:lnTo>
                  <a:pt x="187088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092000" y="1778068"/>
          <a:ext cx="6330805" cy="6726102"/>
        </p:xfrm>
        <a:graphic>
          <a:graphicData uri="http://schemas.openxmlformats.org/drawingml/2006/table">
            <a:tbl>
              <a:tblPr/>
              <a:tblGrid>
                <a:gridCol w="5534131"/>
                <a:gridCol w="796674"/>
              </a:tblGrid>
              <a:tr h="98118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"/>
                          <a:hlinkClick r:id="rId4" action="ppaction://hlinksldjump"/>
                        </a:rPr>
                        <a:t>Background of the Study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667FF"/>
                          </a:solidFill>
                          <a:latin typeface="Codec Pro Bold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18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"/>
                          <a:hlinkClick r:id="rId5" action="ppaction://hlinksldjump"/>
                        </a:rPr>
                        <a:t>Problem Statement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667FF"/>
                          </a:solidFill>
                          <a:latin typeface="Codec Pro Bold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13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"/>
                          <a:hlinkClick r:id="rId6" action="ppaction://hlinksldjump"/>
                        </a:rPr>
                        <a:t>Framework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667FF"/>
                          </a:solidFill>
                          <a:latin typeface="Codec Pro Bold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7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"/>
                          <a:hlinkClick r:id="rId7" action="ppaction://hlinksldjump"/>
                        </a:rPr>
                        <a:t>Methodology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667FF"/>
                          </a:solidFill>
                          <a:latin typeface="Codec Pro Bold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18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"/>
                        </a:rPr>
                        <a:t>Proposed Timeline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667FF"/>
                          </a:solidFill>
                          <a:latin typeface="Codec Pro Bold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7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"/>
                          <a:hlinkClick r:id="rId8" action="ppaction://hlinksldjump"/>
                        </a:rPr>
                        <a:t>Analysis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667FF"/>
                          </a:solidFill>
                          <a:latin typeface="Codec Pro Bold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7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"/>
                        </a:rPr>
                        <a:t>Contact Information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667FF"/>
                          </a:solidFill>
                          <a:latin typeface="Codec Pro Bold"/>
                        </a:rPr>
                        <a:t>10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865195" y="1816168"/>
            <a:ext cx="7278805" cy="125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499">
                <a:solidFill>
                  <a:srgbClr val="FFFFFF"/>
                </a:solidFill>
                <a:latin typeface="Codec Pro Bold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6964">
            <a:off x="11855726" y="8241454"/>
            <a:ext cx="8212044" cy="4091091"/>
          </a:xfrm>
          <a:custGeom>
            <a:avLst/>
            <a:gdLst/>
            <a:ahLst/>
            <a:cxnLst/>
            <a:rect r="r" b="b" t="t" l="l"/>
            <a:pathLst>
              <a:path h="4091091" w="8212044">
                <a:moveTo>
                  <a:pt x="0" y="0"/>
                </a:moveTo>
                <a:lnTo>
                  <a:pt x="8212044" y="0"/>
                </a:lnTo>
                <a:lnTo>
                  <a:pt x="8212044" y="4091092"/>
                </a:lnTo>
                <a:lnTo>
                  <a:pt x="0" y="4091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38184" y="2639322"/>
            <a:ext cx="10971460" cy="6857163"/>
          </a:xfrm>
          <a:custGeom>
            <a:avLst/>
            <a:gdLst/>
            <a:ahLst/>
            <a:cxnLst/>
            <a:rect r="r" b="b" t="t" l="l"/>
            <a:pathLst>
              <a:path h="6857163" w="10971460">
                <a:moveTo>
                  <a:pt x="0" y="0"/>
                </a:moveTo>
                <a:lnTo>
                  <a:pt x="10971461" y="0"/>
                </a:lnTo>
                <a:lnTo>
                  <a:pt x="10971461" y="6857163"/>
                </a:lnTo>
                <a:lnTo>
                  <a:pt x="0" y="6857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50667" y="2212988"/>
            <a:ext cx="7318317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2667FF"/>
                </a:solidFill>
                <a:latin typeface="Codec Pro Bold"/>
              </a:rPr>
              <a:t>LiFi</a:t>
            </a:r>
            <a:r>
              <a:rPr lang="en-US" sz="7500">
                <a:solidFill>
                  <a:srgbClr val="1B131B"/>
                </a:solidFill>
                <a:latin typeface="Codec Pro Bold"/>
              </a:rPr>
              <a:t> </a:t>
            </a:r>
          </a:p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1B131B"/>
                </a:solidFill>
                <a:latin typeface="Codec Pro Bold"/>
              </a:rPr>
              <a:t>Technology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50667" y="4669490"/>
            <a:ext cx="9008633" cy="269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2"/>
              </a:lnSpc>
            </a:pPr>
            <a:r>
              <a:rPr lang="en-US" sz="3052">
                <a:solidFill>
                  <a:srgbClr val="1B131B"/>
                </a:solidFill>
                <a:latin typeface="Codec Pro"/>
              </a:rPr>
              <a:t>LiFi, or Light Fidelity, is a wireless communication technology that uses light waves for data transmission. It offers high-speed, secure, and efficient connectivity by modulating LED light to transmit information.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3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371446" cy="10371446"/>
          </a:xfrm>
          <a:custGeom>
            <a:avLst/>
            <a:gdLst/>
            <a:ahLst/>
            <a:cxnLst/>
            <a:rect r="r" b="b" t="t" l="l"/>
            <a:pathLst>
              <a:path h="10371446" w="10371446">
                <a:moveTo>
                  <a:pt x="0" y="0"/>
                </a:moveTo>
                <a:lnTo>
                  <a:pt x="10371446" y="0"/>
                </a:lnTo>
                <a:lnTo>
                  <a:pt x="10371446" y="10371446"/>
                </a:lnTo>
                <a:lnTo>
                  <a:pt x="0" y="10371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598581"/>
            <a:ext cx="19651949" cy="11885581"/>
          </a:xfrm>
          <a:custGeom>
            <a:avLst/>
            <a:gdLst/>
            <a:ahLst/>
            <a:cxnLst/>
            <a:rect r="r" b="b" t="t" l="l"/>
            <a:pathLst>
              <a:path h="11885581" w="19651949">
                <a:moveTo>
                  <a:pt x="0" y="0"/>
                </a:moveTo>
                <a:lnTo>
                  <a:pt x="19651949" y="0"/>
                </a:lnTo>
                <a:lnTo>
                  <a:pt x="19651949" y="11885581"/>
                </a:lnTo>
                <a:lnTo>
                  <a:pt x="0" y="11885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</a:blip>
            <a:stretch>
              <a:fillRect l="0" t="-13768" r="-15644" b="-13768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3194282"/>
            <a:ext cx="6153835" cy="2252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Codec Pro Bold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78240" y="3693826"/>
            <a:ext cx="7805742" cy="396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Codec Pro"/>
              </a:rPr>
              <a:t>This project aims to create a Li-Fi communication system, utilizing LEDs for transmission and solar panels for reception. The goal is to provide a hands-on learning experience, making Li-Fi network programming accessible and demystifying its complexities for us.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28616">
            <a:off x="10868509" y="-1081150"/>
            <a:ext cx="8793880" cy="4380951"/>
          </a:xfrm>
          <a:custGeom>
            <a:avLst/>
            <a:gdLst/>
            <a:ahLst/>
            <a:cxnLst/>
            <a:rect r="r" b="b" t="t" l="l"/>
            <a:pathLst>
              <a:path h="4380951" w="8793880">
                <a:moveTo>
                  <a:pt x="0" y="0"/>
                </a:moveTo>
                <a:lnTo>
                  <a:pt x="8793879" y="0"/>
                </a:lnTo>
                <a:lnTo>
                  <a:pt x="8793879" y="4380951"/>
                </a:lnTo>
                <a:lnTo>
                  <a:pt x="0" y="4380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4268" y="2109096"/>
            <a:ext cx="4515675" cy="3118145"/>
          </a:xfrm>
          <a:custGeom>
            <a:avLst/>
            <a:gdLst/>
            <a:ahLst/>
            <a:cxnLst/>
            <a:rect r="r" b="b" t="t" l="l"/>
            <a:pathLst>
              <a:path h="3118145" w="4515675">
                <a:moveTo>
                  <a:pt x="0" y="0"/>
                </a:moveTo>
                <a:lnTo>
                  <a:pt x="4515675" y="0"/>
                </a:lnTo>
                <a:lnTo>
                  <a:pt x="4515675" y="3118145"/>
                </a:lnTo>
                <a:lnTo>
                  <a:pt x="0" y="3118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54730" y="3444676"/>
            <a:ext cx="2338419" cy="2338419"/>
          </a:xfrm>
          <a:custGeom>
            <a:avLst/>
            <a:gdLst/>
            <a:ahLst/>
            <a:cxnLst/>
            <a:rect r="r" b="b" t="t" l="l"/>
            <a:pathLst>
              <a:path h="2338419" w="2338419">
                <a:moveTo>
                  <a:pt x="0" y="0"/>
                </a:moveTo>
                <a:lnTo>
                  <a:pt x="2338419" y="0"/>
                </a:lnTo>
                <a:lnTo>
                  <a:pt x="2338419" y="2338419"/>
                </a:lnTo>
                <a:lnTo>
                  <a:pt x="0" y="2338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71655" y="6442374"/>
            <a:ext cx="3504570" cy="3504570"/>
          </a:xfrm>
          <a:custGeom>
            <a:avLst/>
            <a:gdLst/>
            <a:ahLst/>
            <a:cxnLst/>
            <a:rect r="r" b="b" t="t" l="l"/>
            <a:pathLst>
              <a:path h="3504570" w="3504570">
                <a:moveTo>
                  <a:pt x="0" y="0"/>
                </a:moveTo>
                <a:lnTo>
                  <a:pt x="3504570" y="0"/>
                </a:lnTo>
                <a:lnTo>
                  <a:pt x="3504570" y="3504570"/>
                </a:lnTo>
                <a:lnTo>
                  <a:pt x="0" y="35045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04268" y="6307926"/>
            <a:ext cx="4134471" cy="2389868"/>
          </a:xfrm>
          <a:custGeom>
            <a:avLst/>
            <a:gdLst/>
            <a:ahLst/>
            <a:cxnLst/>
            <a:rect r="r" b="b" t="t" l="l"/>
            <a:pathLst>
              <a:path h="2389868" w="4134471">
                <a:moveTo>
                  <a:pt x="0" y="0"/>
                </a:moveTo>
                <a:lnTo>
                  <a:pt x="4134471" y="0"/>
                </a:lnTo>
                <a:lnTo>
                  <a:pt x="4134471" y="2389867"/>
                </a:lnTo>
                <a:lnTo>
                  <a:pt x="0" y="23898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67751"/>
            <a:ext cx="9733405" cy="2344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499">
                <a:solidFill>
                  <a:srgbClr val="1B131B"/>
                </a:solidFill>
                <a:latin typeface="Codec Pro Bold"/>
              </a:rPr>
              <a:t>PROJECT COMPONENTS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8091" y="4509110"/>
            <a:ext cx="5016939" cy="211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1656" indent="-315828" lvl="1">
              <a:lnSpc>
                <a:spcPts val="4095"/>
              </a:lnSpc>
              <a:spcBef>
                <a:spcPct val="0"/>
              </a:spcBef>
              <a:buFont typeface="Arial"/>
              <a:buChar char="•"/>
            </a:pPr>
            <a:r>
              <a:rPr lang="en-US" sz="2925">
                <a:solidFill>
                  <a:srgbClr val="1B131B"/>
                </a:solidFill>
                <a:latin typeface="Codec Pro"/>
              </a:rPr>
              <a:t>Arduino Un</a:t>
            </a:r>
            <a:r>
              <a:rPr lang="en-US" sz="2925">
                <a:solidFill>
                  <a:srgbClr val="1B131B"/>
                </a:solidFill>
                <a:latin typeface="Codec Pro"/>
              </a:rPr>
              <a:t>o boards</a:t>
            </a:r>
          </a:p>
          <a:p>
            <a:pPr algn="ctr" marL="631656" indent="-315828" lvl="1">
              <a:lnSpc>
                <a:spcPts val="4095"/>
              </a:lnSpc>
              <a:spcBef>
                <a:spcPct val="0"/>
              </a:spcBef>
              <a:buFont typeface="Arial"/>
              <a:buChar char="•"/>
            </a:pPr>
            <a:r>
              <a:rPr lang="en-US" sz="2925">
                <a:solidFill>
                  <a:srgbClr val="1B131B"/>
                </a:solidFill>
                <a:latin typeface="Codec Pro"/>
              </a:rPr>
              <a:t>LEDs for transmission</a:t>
            </a:r>
          </a:p>
          <a:p>
            <a:pPr algn="ctr" marL="631656" indent="-315828" lvl="1">
              <a:lnSpc>
                <a:spcPts val="4095"/>
              </a:lnSpc>
              <a:spcBef>
                <a:spcPct val="0"/>
              </a:spcBef>
              <a:buFont typeface="Arial"/>
              <a:buChar char="•"/>
            </a:pPr>
            <a:r>
              <a:rPr lang="en-US" sz="2925">
                <a:solidFill>
                  <a:srgbClr val="1B131B"/>
                </a:solidFill>
                <a:latin typeface="Codec Pro"/>
              </a:rPr>
              <a:t>Solar panel for reception</a:t>
            </a:r>
          </a:p>
          <a:p>
            <a:pPr algn="ctr" marL="631656" indent="-315828" lvl="1">
              <a:lnSpc>
                <a:spcPts val="4095"/>
              </a:lnSpc>
              <a:spcBef>
                <a:spcPct val="0"/>
              </a:spcBef>
              <a:buFont typeface="Arial"/>
              <a:buChar char="•"/>
            </a:pPr>
            <a:r>
              <a:rPr lang="en-US" sz="2925">
                <a:solidFill>
                  <a:srgbClr val="1B131B"/>
                </a:solidFill>
                <a:latin typeface="Codec Pro"/>
              </a:rPr>
              <a:t>Laptops for data display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89594" y="417224"/>
            <a:ext cx="10308812" cy="126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499">
                <a:solidFill>
                  <a:srgbClr val="1B131B"/>
                </a:solidFill>
                <a:latin typeface="Codec Pro Bold"/>
              </a:rPr>
              <a:t>CIRCUIT DIAGRAM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263681" y="2867785"/>
            <a:ext cx="12305138" cy="6928569"/>
          </a:xfrm>
          <a:custGeom>
            <a:avLst/>
            <a:gdLst/>
            <a:ahLst/>
            <a:cxnLst/>
            <a:rect r="r" b="b" t="t" l="l"/>
            <a:pathLst>
              <a:path h="6928569" w="12305138">
                <a:moveTo>
                  <a:pt x="0" y="0"/>
                </a:moveTo>
                <a:lnTo>
                  <a:pt x="12305138" y="0"/>
                </a:lnTo>
                <a:lnTo>
                  <a:pt x="12305138" y="6928569"/>
                </a:lnTo>
                <a:lnTo>
                  <a:pt x="0" y="6928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2174" y="1678276"/>
            <a:ext cx="15083651" cy="8478600"/>
          </a:xfrm>
          <a:custGeom>
            <a:avLst/>
            <a:gdLst/>
            <a:ahLst/>
            <a:cxnLst/>
            <a:rect r="r" b="b" t="t" l="l"/>
            <a:pathLst>
              <a:path h="8478600" w="15083651">
                <a:moveTo>
                  <a:pt x="0" y="0"/>
                </a:moveTo>
                <a:lnTo>
                  <a:pt x="15083652" y="0"/>
                </a:lnTo>
                <a:lnTo>
                  <a:pt x="15083652" y="8478600"/>
                </a:lnTo>
                <a:lnTo>
                  <a:pt x="0" y="847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3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1599">
            <a:off x="-3494219" y="5334472"/>
            <a:ext cx="14024293" cy="6910152"/>
          </a:xfrm>
          <a:custGeom>
            <a:avLst/>
            <a:gdLst/>
            <a:ahLst/>
            <a:cxnLst/>
            <a:rect r="r" b="b" t="t" l="l"/>
            <a:pathLst>
              <a:path h="6910152" w="14024293">
                <a:moveTo>
                  <a:pt x="14024293" y="0"/>
                </a:moveTo>
                <a:lnTo>
                  <a:pt x="0" y="0"/>
                </a:lnTo>
                <a:lnTo>
                  <a:pt x="0" y="6910152"/>
                </a:lnTo>
                <a:lnTo>
                  <a:pt x="14024293" y="6910152"/>
                </a:lnTo>
                <a:lnTo>
                  <a:pt x="14024293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57659" y="4909677"/>
            <a:ext cx="8295156" cy="3001338"/>
          </a:xfrm>
          <a:custGeom>
            <a:avLst/>
            <a:gdLst/>
            <a:ahLst/>
            <a:cxnLst/>
            <a:rect r="r" b="b" t="t" l="l"/>
            <a:pathLst>
              <a:path h="3001338" w="8295156">
                <a:moveTo>
                  <a:pt x="0" y="0"/>
                </a:moveTo>
                <a:lnTo>
                  <a:pt x="8295156" y="0"/>
                </a:lnTo>
                <a:lnTo>
                  <a:pt x="8295156" y="3001338"/>
                </a:lnTo>
                <a:lnTo>
                  <a:pt x="0" y="3001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1913" y="379124"/>
            <a:ext cx="5309921" cy="9860611"/>
          </a:xfrm>
          <a:custGeom>
            <a:avLst/>
            <a:gdLst/>
            <a:ahLst/>
            <a:cxnLst/>
            <a:rect r="r" b="b" t="t" l="l"/>
            <a:pathLst>
              <a:path h="9860611" w="5309921">
                <a:moveTo>
                  <a:pt x="0" y="0"/>
                </a:moveTo>
                <a:lnTo>
                  <a:pt x="5309921" y="0"/>
                </a:lnTo>
                <a:lnTo>
                  <a:pt x="5309921" y="9860611"/>
                </a:lnTo>
                <a:lnTo>
                  <a:pt x="0" y="986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4036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05617" y="779164"/>
            <a:ext cx="4740981" cy="4530266"/>
          </a:xfrm>
          <a:custGeom>
            <a:avLst/>
            <a:gdLst/>
            <a:ahLst/>
            <a:cxnLst/>
            <a:rect r="r" b="b" t="t" l="l"/>
            <a:pathLst>
              <a:path h="4530266" w="4740981">
                <a:moveTo>
                  <a:pt x="0" y="0"/>
                </a:moveTo>
                <a:lnTo>
                  <a:pt x="4740981" y="0"/>
                </a:lnTo>
                <a:lnTo>
                  <a:pt x="4740981" y="4530266"/>
                </a:lnTo>
                <a:lnTo>
                  <a:pt x="0" y="45302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69490" b="-586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17224"/>
            <a:ext cx="8366899" cy="126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499">
                <a:solidFill>
                  <a:srgbClr val="FFFFFF"/>
                </a:solidFill>
                <a:latin typeface="Codec Pro Bold"/>
              </a:rPr>
              <a:t>CODE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4670" y="3018386"/>
            <a:ext cx="3196287" cy="552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odec Pro"/>
              </a:rPr>
              <a:t>Transmitter Code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3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1599">
            <a:off x="-3494219" y="5334472"/>
            <a:ext cx="14024293" cy="6910152"/>
          </a:xfrm>
          <a:custGeom>
            <a:avLst/>
            <a:gdLst/>
            <a:ahLst/>
            <a:cxnLst/>
            <a:rect r="r" b="b" t="t" l="l"/>
            <a:pathLst>
              <a:path h="6910152" w="14024293">
                <a:moveTo>
                  <a:pt x="14024293" y="0"/>
                </a:moveTo>
                <a:lnTo>
                  <a:pt x="0" y="0"/>
                </a:lnTo>
                <a:lnTo>
                  <a:pt x="0" y="6910152"/>
                </a:lnTo>
                <a:lnTo>
                  <a:pt x="14024293" y="6910152"/>
                </a:lnTo>
                <a:lnTo>
                  <a:pt x="14024293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93274" y="5401381"/>
            <a:ext cx="8295156" cy="3001338"/>
          </a:xfrm>
          <a:custGeom>
            <a:avLst/>
            <a:gdLst/>
            <a:ahLst/>
            <a:cxnLst/>
            <a:rect r="r" b="b" t="t" l="l"/>
            <a:pathLst>
              <a:path h="3001338" w="8295156">
                <a:moveTo>
                  <a:pt x="0" y="0"/>
                </a:moveTo>
                <a:lnTo>
                  <a:pt x="8295155" y="0"/>
                </a:lnTo>
                <a:lnTo>
                  <a:pt x="8295155" y="3001338"/>
                </a:lnTo>
                <a:lnTo>
                  <a:pt x="0" y="3001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36767" y="379124"/>
            <a:ext cx="6621265" cy="9861009"/>
          </a:xfrm>
          <a:custGeom>
            <a:avLst/>
            <a:gdLst/>
            <a:ahLst/>
            <a:cxnLst/>
            <a:rect r="r" b="b" t="t" l="l"/>
            <a:pathLst>
              <a:path h="9861009" w="6621265">
                <a:moveTo>
                  <a:pt x="0" y="0"/>
                </a:moveTo>
                <a:lnTo>
                  <a:pt x="6621265" y="0"/>
                </a:lnTo>
                <a:lnTo>
                  <a:pt x="6621265" y="9861009"/>
                </a:lnTo>
                <a:lnTo>
                  <a:pt x="0" y="98610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21" r="-109283" b="-172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17224"/>
            <a:ext cx="8366899" cy="126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499">
                <a:solidFill>
                  <a:srgbClr val="FFFFFF"/>
                </a:solidFill>
                <a:latin typeface="Codec Pro Bold"/>
              </a:rPr>
              <a:t>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0572" y="2938058"/>
            <a:ext cx="2942143" cy="63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odec Pro"/>
              </a:rPr>
              <a:t>Receiver Code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3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843308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DAF6g6N6Svs</dc:identifier>
  <dcterms:modified xsi:type="dcterms:W3CDTF">2011-08-01T06:04:30Z</dcterms:modified>
  <cp:revision>1</cp:revision>
  <dc:title>Research Proposal Business Presentation in Black Purple Abstract Tech Style</dc:title>
</cp:coreProperties>
</file>